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335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36" r:id="rId33"/>
    <p:sldId id="337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338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39" r:id="rId55"/>
    <p:sldId id="303" r:id="rId56"/>
    <p:sldId id="340" r:id="rId57"/>
    <p:sldId id="312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41" r:id="rId69"/>
    <p:sldId id="311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81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6992E-0948-4292-8BAA-FCFDAD6AB74E}" v="47" dt="2023-06-08T21:39:19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4" y="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F20A4-FF95-DA99-A6DA-3F2E757BF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AEB1FD-8097-BDC1-7148-A169F304F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4F8114-B1BE-744F-181F-1769F96A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CDFD62-D855-574F-60FF-EF6CB885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B85D60-60BA-B920-23AA-7046C4BB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19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4287E-D7B4-178F-017C-8E8AA7D2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5AAFEB-1F43-2133-4F75-12FD3912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CF5631-77EC-9449-9505-96401049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11042-9F11-5234-3BBD-54A2682C4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6C87C7-735C-3E48-2E3E-A1E3B96E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1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D47EBB-96BF-52C1-84BA-C02F53AA6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733385-AE08-38DE-2732-0F2EEE329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A73B6-021F-597D-AB4C-37CA9CE86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9A7D2-05AA-9699-0B7A-14F5F5DF2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0C997-F7DF-6734-1DD9-ABC1FB4B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BAE9C-79E1-D60E-2D57-03B2983D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6D430-A260-3090-FFD2-441FB435D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84BA3C-7490-7831-5AD2-51BA97A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4661D-8D7F-0981-3E02-0FA8F2D6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69EDA-459E-64AF-66D2-8A4C1BD1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26E50-D5BE-8B0F-4578-AB67B56A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F8228C-B935-E859-FAC7-1DF4F545B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F180B9-7F49-8CDE-8AC8-16EDC656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88E6B1-DB16-A962-A6B4-03FCB9E7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C6D9EC-557A-67AC-2E3F-2F9906C2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9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E8D9D-204E-06A0-F7A2-58D556595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3F8C3-FF26-CAF7-028B-C6A96CE32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F09D9D-FFFF-1C01-EAFB-A7D2D67E5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3B28C1-F20C-399F-3444-85AE49BA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25DA9B-9D62-5EB5-6E8A-546B44591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7FD95D-4AA9-5A97-33D9-5AFEFF9A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65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A7B70-4014-8837-4D5B-99A1225E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C9FE4C-549A-238A-9F9C-A01D1E5DD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E4B9E4-B8CC-DF8B-EC38-C1B7B0E5A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C83FC9-41E3-87D7-6046-FDDBFA4A4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8A388C-B3B8-E1E9-A26A-91C20D8AB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1C6966-A212-7373-35A6-C2B9280A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34EF6-AA33-2D19-7E33-8B63ADBA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0A3E5E-54C6-EAB5-6843-FCBDAB10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82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8E0FE-FB47-A176-D696-7DDB5DF8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970128-4BB9-0B0B-5660-F6F52A26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40B43B-D584-3568-8FE0-389CD085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3EA3D6-623F-4858-936B-8BF5455E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3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93A1BD-E198-4A00-0B25-1177A521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DB1B43-F59D-6E83-9995-0E7795BAB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488E9D-B238-C565-2FFD-6A4CB194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5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B6016-AEA2-0ADE-FF28-46E8CADF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CB2AA-AFA0-54A4-45D4-2002CB6DF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17C398-6BCC-1892-08FE-46B661FA3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BB20D3-6A9C-FA08-2CEA-F9556E9A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10CAFB-911A-DDBC-2AED-BF2DCA52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ABCE38-273B-A31D-4944-AD64E616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23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959CD-39D0-EF9D-111D-DF1AE479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4C920F-A83D-FBED-1F1F-345E1D079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122B62-BC90-FA34-4EE7-5363816BD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0F0048-5E08-214F-1129-B8DF269B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17BA9-72AD-FC88-C591-09BCC97F2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00D57B-2D6E-352A-4E3B-FB5C4B64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457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0A987B-8B70-65F7-1BF2-F185B15E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943670-8C1A-FEF4-8384-2A22D03B2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7E45F-B2B0-F010-4BCA-4C1D0D17A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2ADA8-DDD4-4E23-9367-BF11608AE49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3E532-E318-5B26-F580-3CE2B2F16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CD3EE8-C074-9D9F-4ADE-7382702CA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2FD78-B7DD-4BAC-A939-040108925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17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37E878-273E-409C-3A49-2054BBF36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5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4BCAE6-5451-373B-831A-BAFB11559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39DFBD-F91B-CE12-8AC5-772691D6A02E}"/>
              </a:ext>
            </a:extLst>
          </p:cNvPr>
          <p:cNvSpPr/>
          <p:nvPr/>
        </p:nvSpPr>
        <p:spPr>
          <a:xfrm>
            <a:off x="3157538" y="2750344"/>
            <a:ext cx="2886075" cy="12573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5401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035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537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4490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9523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9076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778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8050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8157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4547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274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DC80E8-69CD-337C-6C9D-25E2A4289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195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633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623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737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29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06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A5AABA-3354-9127-1B88-3DE02C1E1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9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919421-306A-0664-9C06-5680B7D4BC34}"/>
              </a:ext>
            </a:extLst>
          </p:cNvPr>
          <p:cNvSpPr txBox="1"/>
          <p:nvPr/>
        </p:nvSpPr>
        <p:spPr>
          <a:xfrm>
            <a:off x="3027692" y="2875002"/>
            <a:ext cx="6136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AI in the World Today</a:t>
            </a:r>
          </a:p>
          <a:p>
            <a:pPr algn="ctr"/>
            <a:endParaRPr lang="en-US" altLang="zh-CN" sz="2400" b="1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https://www.ustream.tv/embed/recorded/128528581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84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E1CD6F-6DA1-D8D1-284E-D4833F5B0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58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4EBE2F-A685-A4E6-4380-919621EE0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EA3ADC-6376-EC43-70BC-723875E16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86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BBB25E-E5F8-39D9-B463-89195AF28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9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254F04-7661-6BD3-2CAE-4DD45AD7F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9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00C1EA-ABC8-57BF-A5FD-93589C1DB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8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9AE7B9-006C-AC9B-DCF6-4D7C44167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8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4BCAE6-5451-373B-831A-BAFB11559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39DFBD-F91B-CE12-8AC5-772691D6A02E}"/>
              </a:ext>
            </a:extLst>
          </p:cNvPr>
          <p:cNvSpPr/>
          <p:nvPr/>
        </p:nvSpPr>
        <p:spPr>
          <a:xfrm>
            <a:off x="5986463" y="2743201"/>
            <a:ext cx="2886075" cy="12573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97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DE07F1-0DDF-F2A6-04C7-08EA3260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1" y="244311"/>
            <a:ext cx="11424237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02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FC625-A8BC-6D84-5A3B-D0D8F4105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7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0B44F5-92A4-8835-C60F-2C7534105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8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C772C3-2DC3-1C4F-017D-A5E8CAD4D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82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5935F2-DD10-C83C-61F0-B13C2DB6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69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69865C-FA72-88CB-B225-8676B11EC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3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85B0A9-B214-B82F-9CD7-0D78439E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0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E875DD-6923-FD73-0B4A-5A022AF03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" r="40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3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4BCAE6-5451-373B-831A-BAFB11559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39DFBD-F91B-CE12-8AC5-772691D6A02E}"/>
              </a:ext>
            </a:extLst>
          </p:cNvPr>
          <p:cNvSpPr/>
          <p:nvPr/>
        </p:nvSpPr>
        <p:spPr>
          <a:xfrm>
            <a:off x="8873100" y="2752167"/>
            <a:ext cx="2886075" cy="12573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54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843098-D3B0-8063-2557-C17FA36FF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53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919421-306A-0664-9C06-5680B7D4BC34}"/>
              </a:ext>
            </a:extLst>
          </p:cNvPr>
          <p:cNvSpPr txBox="1"/>
          <p:nvPr/>
        </p:nvSpPr>
        <p:spPr>
          <a:xfrm>
            <a:off x="2688657" y="2905780"/>
            <a:ext cx="681468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How machines learn?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sz="2000" dirty="0">
                <a:solidFill>
                  <a:srgbClr val="202124"/>
                </a:solidFill>
                <a:latin typeface="consolas" panose="020B0609020204030204" pitchFamily="49" charset="0"/>
              </a:rPr>
              <a:t>https://www.ustream.tv/embed/recorded/128525506</a:t>
            </a:r>
            <a:endParaRPr lang="zh-CN" altLang="en-US" sz="2000" dirty="0">
              <a:solidFill>
                <a:srgbClr val="20212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7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EF0FF4-4909-BA43-E7D6-C74F0F50F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53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D64B54-9C65-2548-523C-41812EECB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15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5D391E-6D8E-53B2-731C-286A742B2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9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48D0E2-8417-5C8C-1665-0E6646181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2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537964-E0A2-91DD-B70C-8D6F2C17D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21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8666B3-759E-7BD8-1085-D567C4A76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33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543756-6876-3D0D-BCDC-1E57157D1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6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B54557-3D84-BA9A-0866-8E95A498D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94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BA652-4511-1467-20AC-A45735070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6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F2E95B-6A41-A943-0D98-3E55228C3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89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A36AD4-83D7-D623-2B2F-6C4CC7129250}"/>
              </a:ext>
            </a:extLst>
          </p:cNvPr>
          <p:cNvSpPr txBox="1"/>
          <p:nvPr/>
        </p:nvSpPr>
        <p:spPr>
          <a:xfrm>
            <a:off x="3048000" y="292116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How AI can improve us?</a:t>
            </a:r>
          </a:p>
          <a:p>
            <a:pPr algn="ctr"/>
            <a:endParaRPr lang="en-US" altLang="zh-CN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https://www.ustream.tv/embed/recorded/128525438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4832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4BCAE6-5451-373B-831A-BAFB11559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50026" y="-55868"/>
            <a:ext cx="12191980" cy="68567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39DFBD-F91B-CE12-8AC5-772691D6A02E}"/>
              </a:ext>
            </a:extLst>
          </p:cNvPr>
          <p:cNvSpPr/>
          <p:nvPr/>
        </p:nvSpPr>
        <p:spPr>
          <a:xfrm>
            <a:off x="3229541" y="3909450"/>
            <a:ext cx="2856935" cy="12483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692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00EA13-5AA6-BE6F-A594-A61F0E73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1" y="244311"/>
            <a:ext cx="11424237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88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E32BF2-B10C-2CA8-DD8E-D07ED305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1" y="244311"/>
            <a:ext cx="11424237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78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391F5B8E-38D1-1475-645E-AFCB7A67D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4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9E268-FE22-57CD-2680-1EFC300A6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99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718EEE-7052-FCD0-CB84-9DEC6706A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0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22AE5-598F-7C97-883E-C4D7C6D31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7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A684B-8158-186A-61C3-560954048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0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037405-4E8C-0868-A0B6-7560C08B4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5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8BE1A7-2366-5D94-3B47-8D68873B8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75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E5B1E-92BD-D7EE-644E-D1E1BE284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82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4BCAE6-5451-373B-831A-BAFB11559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5201" y="-11043"/>
            <a:ext cx="12191980" cy="68567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39DFBD-F91B-CE12-8AC5-772691D6A02E}"/>
              </a:ext>
            </a:extLst>
          </p:cNvPr>
          <p:cNvSpPr/>
          <p:nvPr/>
        </p:nvSpPr>
        <p:spPr>
          <a:xfrm>
            <a:off x="6033247" y="3962399"/>
            <a:ext cx="2850777" cy="12281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106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98FD4-2EE4-8FBB-E035-0D5ED9DB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7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6E22A5-95A7-2CBC-0A4A-DEBA563A7D96}"/>
              </a:ext>
            </a:extLst>
          </p:cNvPr>
          <p:cNvSpPr txBox="1"/>
          <p:nvPr/>
        </p:nvSpPr>
        <p:spPr>
          <a:xfrm>
            <a:off x="3065362" y="2767280"/>
            <a:ext cx="60612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Consolas" panose="020B0609020204030204" pitchFamily="49" charset="0"/>
                <a:cs typeface="Arial" panose="020B0604020202020204" pitchFamily="34" charset="0"/>
              </a:rPr>
              <a:t>Module 2 </a:t>
            </a:r>
          </a:p>
          <a:p>
            <a:pPr algn="ctr"/>
            <a:endParaRPr lang="en-US" altLang="zh-CN" sz="24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latin typeface="Consolas" panose="020B0609020204030204" pitchFamily="49" charset="0"/>
                <a:cs typeface="Arial" panose="020B0604020202020204" pitchFamily="34" charset="0"/>
              </a:rPr>
              <a:t>AI Enterprise Applications</a:t>
            </a:r>
            <a:endParaRPr lang="zh-CN" altLang="en-US" sz="32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29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439C39-81EA-5D15-8038-88CCCE14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593F1F-584A-F9D8-DDC9-132166614120}"/>
              </a:ext>
            </a:extLst>
          </p:cNvPr>
          <p:cNvSpPr/>
          <p:nvPr/>
        </p:nvSpPr>
        <p:spPr>
          <a:xfrm>
            <a:off x="3209363" y="2743197"/>
            <a:ext cx="2850777" cy="12281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891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A1D899-AB9A-6A90-5BE3-AF187B913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47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FE4640-2364-7541-A777-D06488181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5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11C90-396A-4B1F-8779-7C5B33A2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" r="33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40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000869-3EFE-3774-84E2-4B402A181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89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34B459BB-F975-EFAB-CEFF-B9E99D17F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0989C9-7E59-8670-5CB4-08A34CC1F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00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3555A8-14F9-C364-58F3-D73C5083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2" y="234786"/>
            <a:ext cx="113988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5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A77B7B-E203-E783-7C0D-3271F2C5C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2" y="234786"/>
            <a:ext cx="11398836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89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F724CD-EC33-E99F-5FD3-420F61F32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05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DF5EE8-594E-0F91-3C6D-3AAE9BA78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04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8A4151-7EDC-04B3-0CC0-C5B10C646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49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A36AD4-83D7-D623-2B2F-6C4CC7129250}"/>
              </a:ext>
            </a:extLst>
          </p:cNvPr>
          <p:cNvSpPr txBox="1"/>
          <p:nvPr/>
        </p:nvSpPr>
        <p:spPr>
          <a:xfrm>
            <a:off x="3048000" y="292116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Understanding Language</a:t>
            </a:r>
          </a:p>
          <a:p>
            <a:pPr algn="ctr"/>
            <a:endParaRPr lang="en-US" altLang="zh-CN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https://www.ustream.tv/embed/recorded/128525400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570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562089C-B6D1-674B-110A-279E6EE0D2C2}"/>
              </a:ext>
            </a:extLst>
          </p:cNvPr>
          <p:cNvSpPr txBox="1"/>
          <p:nvPr/>
        </p:nvSpPr>
        <p:spPr>
          <a:xfrm>
            <a:off x="4991397" y="3313896"/>
            <a:ext cx="220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Attachment: Quiz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40247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77CFE2-4B29-DB4D-12AE-5C5E3E16B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1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7682BA-831D-A274-15A2-B347D414D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0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F1BEDC-7772-A514-049E-26BD1289C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7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767B4-7613-2573-6D9B-443578392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536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B21025-6A23-4F98-3BB8-CDCC9AE0C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41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0F7F38D0-8CD4-C14C-03B9-5389DE0A6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01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2DBB1-3F30-DE64-C61E-BF8FD9C0B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76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DF95EF-3FCF-C647-A550-FE5BF0D28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63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4889F3-E755-A8A6-DF4A-113C14D23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4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B934DF-C14D-7822-6B98-DFC305C0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88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CF3C6-2EBD-E94E-3EAF-19D0AE17F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60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347E57-876D-1113-B4E6-651FBFE7B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5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F8B107-24E1-CB68-F373-41C98818C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71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37E33B-4510-6EE5-4C41-87E7E8067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8AE2FE-1D03-FFEB-4C92-EAF44E155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99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06ACFB-850B-A87C-E4B9-E5B220259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8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5763E0-7805-EDC0-065D-F233D2640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19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C8572A-BA3A-0870-475D-694600F9B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9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BA45BE-BEC0-AC26-C503-367662D56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099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E77D74-5B5F-8665-B010-6798C5C05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8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5C4330-8074-555C-49A1-8B843AA6B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66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8C14BF-22EF-0E7E-E26C-D49137932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134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F53A3A-0286-4E24-F189-DB2C123C0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552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25C9D-6C7D-BB0D-CB42-016C608F2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58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562089C-B6D1-674B-110A-279E6EE0D2C2}"/>
              </a:ext>
            </a:extLst>
          </p:cNvPr>
          <p:cNvSpPr txBox="1"/>
          <p:nvPr/>
        </p:nvSpPr>
        <p:spPr>
          <a:xfrm>
            <a:off x="4991397" y="3313896"/>
            <a:ext cx="220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Attachment: Quiz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716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76E22A5-95A7-2CBC-0A4A-DEBA563A7D96}"/>
              </a:ext>
            </a:extLst>
          </p:cNvPr>
          <p:cNvSpPr txBox="1"/>
          <p:nvPr/>
        </p:nvSpPr>
        <p:spPr>
          <a:xfrm>
            <a:off x="4421503" y="2767280"/>
            <a:ext cx="33489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Consolas" panose="020B0609020204030204" pitchFamily="49" charset="0"/>
                <a:cs typeface="Arial" panose="020B0604020202020204" pitchFamily="34" charset="0"/>
              </a:rPr>
              <a:t>Module 1 </a:t>
            </a:r>
          </a:p>
          <a:p>
            <a:pPr algn="ctr"/>
            <a:endParaRPr lang="en-US" altLang="zh-CN" sz="24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latin typeface="Consolas" panose="020B0609020204030204" pitchFamily="49" charset="0"/>
                <a:cs typeface="Arial" panose="020B0604020202020204" pitchFamily="34" charset="0"/>
              </a:rPr>
              <a:t>AI Foundations</a:t>
            </a:r>
            <a:endParaRPr lang="zh-CN" altLang="en-US" sz="32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00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912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3921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9535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5777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3329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3132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578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5329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9302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40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12883F3083464487EAB6B08CB3B997" ma:contentTypeVersion="11" ma:contentTypeDescription="Create a new document." ma:contentTypeScope="" ma:versionID="89f788d2e9706a36dfb012c4aba161a6">
  <xsd:schema xmlns:xsd="http://www.w3.org/2001/XMLSchema" xmlns:xs="http://www.w3.org/2001/XMLSchema" xmlns:p="http://schemas.microsoft.com/office/2006/metadata/properties" xmlns:ns3="91f1d99b-b1ea-4485-85e0-79e0662b1400" xmlns:ns4="dd380d04-b70c-4f42-b898-2d018297b786" targetNamespace="http://schemas.microsoft.com/office/2006/metadata/properties" ma:root="true" ma:fieldsID="e97991757d00809b84379fe2e7a8a49e" ns3:_="" ns4:_="">
    <xsd:import namespace="91f1d99b-b1ea-4485-85e0-79e0662b1400"/>
    <xsd:import namespace="dd380d04-b70c-4f42-b898-2d018297b78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1d99b-b1ea-4485-85e0-79e0662b140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380d04-b70c-4f42-b898-2d018297b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A24D8A-6354-4D55-A76D-2F0363827B64}">
  <ds:schemaRefs>
    <ds:schemaRef ds:uri="dd380d04-b70c-4f42-b898-2d018297b786"/>
    <ds:schemaRef ds:uri="91f1d99b-b1ea-4485-85e0-79e0662b1400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E8CADE-B12C-4231-ABD1-06A77EC4FD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f1d99b-b1ea-4485-85e0-79e0662b1400"/>
    <ds:schemaRef ds:uri="dd380d04-b70c-4f42-b898-2d018297b7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929CAE-500E-4724-981F-3D0311A078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92</Words>
  <Application>Microsoft Office PowerPoint</Application>
  <PresentationFormat>宽屏</PresentationFormat>
  <Paragraphs>20</Paragraphs>
  <Slides>114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0" baseType="lpstr">
      <vt:lpstr>等线</vt:lpstr>
      <vt:lpstr>等线 Light</vt:lpstr>
      <vt:lpstr>Arial</vt:lpstr>
      <vt:lpstr>consolas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Kathy Zhang</dc:creator>
  <cp:lastModifiedBy>Kathy Zhang</cp:lastModifiedBy>
  <cp:revision>2</cp:revision>
  <dcterms:created xsi:type="dcterms:W3CDTF">2023-06-08T17:34:27Z</dcterms:created>
  <dcterms:modified xsi:type="dcterms:W3CDTF">2023-06-09T11:55:45Z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0x010100DF12883F3083464487EAB6B08CB3B997</vt:lpwstr>
  </property>
</Properties>
</file>